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D7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312" autoAdjust="0"/>
  </p:normalViewPr>
  <p:slideViewPr>
    <p:cSldViewPr snapToGrid="0">
      <p:cViewPr>
        <p:scale>
          <a:sx n="75" d="100"/>
          <a:sy n="75" d="100"/>
        </p:scale>
        <p:origin x="-4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B6876-DACB-45AE-A57E-6301672B2629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AFAB3E-68F9-4FAE-8558-43D5B43DAE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795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89 215 212</a:t>
            </a:r>
          </a:p>
          <a:p>
            <a:r>
              <a:rPr lang="en-IN" dirty="0"/>
              <a:t>Lorem ipsum </a:t>
            </a:r>
            <a:r>
              <a:rPr lang="en-IN" dirty="0" err="1"/>
              <a:t>dolor</a:t>
            </a:r>
            <a:r>
              <a:rPr lang="en-IN" dirty="0"/>
              <a:t> sit </a:t>
            </a:r>
            <a:r>
              <a:rPr lang="en-IN" dirty="0" err="1"/>
              <a:t>amet</a:t>
            </a:r>
            <a:r>
              <a:rPr lang="en-IN" dirty="0"/>
              <a:t>, </a:t>
            </a:r>
            <a:r>
              <a:rPr lang="en-IN" dirty="0" err="1"/>
              <a:t>consectetur</a:t>
            </a:r>
            <a:r>
              <a:rPr lang="en-IN" dirty="0"/>
              <a:t> </a:t>
            </a:r>
            <a:r>
              <a:rPr lang="en-IN" dirty="0" err="1"/>
              <a:t>adipiscing</a:t>
            </a:r>
            <a:r>
              <a:rPr lang="en-IN" dirty="0"/>
              <a:t> </a:t>
            </a:r>
            <a:r>
              <a:rPr lang="en-IN" dirty="0" err="1"/>
              <a:t>elit</a:t>
            </a:r>
            <a:r>
              <a:rPr lang="en-IN" dirty="0"/>
              <a:t>, </a:t>
            </a:r>
            <a:r>
              <a:rPr lang="en-IN" dirty="0" err="1"/>
              <a:t>sed</a:t>
            </a:r>
            <a:r>
              <a:rPr lang="en-IN" dirty="0"/>
              <a:t> do </a:t>
            </a:r>
            <a:r>
              <a:rPr lang="en-IN" dirty="0" err="1"/>
              <a:t>eiusmod</a:t>
            </a:r>
            <a:r>
              <a:rPr lang="en-IN" dirty="0"/>
              <a:t> </a:t>
            </a:r>
            <a:r>
              <a:rPr lang="en-IN" dirty="0" err="1"/>
              <a:t>tempor</a:t>
            </a:r>
            <a:r>
              <a:rPr lang="en-IN" dirty="0"/>
              <a:t> </a:t>
            </a:r>
            <a:r>
              <a:rPr lang="en-IN" dirty="0" err="1"/>
              <a:t>incididunt</a:t>
            </a:r>
            <a:r>
              <a:rPr lang="en-IN" dirty="0"/>
              <a:t> </a:t>
            </a:r>
            <a:r>
              <a:rPr lang="en-IN" dirty="0" err="1"/>
              <a:t>ut</a:t>
            </a:r>
            <a:r>
              <a:rPr lang="en-IN" dirty="0"/>
              <a:t> </a:t>
            </a:r>
            <a:r>
              <a:rPr lang="en-IN" dirty="0" err="1"/>
              <a:t>labore</a:t>
            </a:r>
            <a:r>
              <a:rPr lang="en-IN" dirty="0"/>
              <a:t> et </a:t>
            </a:r>
            <a:r>
              <a:rPr lang="en-IN" dirty="0" err="1"/>
              <a:t>dolore</a:t>
            </a:r>
            <a:r>
              <a:rPr lang="en-IN" dirty="0"/>
              <a:t> magna </a:t>
            </a:r>
            <a:r>
              <a:rPr lang="en-IN" dirty="0" err="1"/>
              <a:t>aliqua</a:t>
            </a:r>
            <a:r>
              <a:rPr lang="en-IN" dirty="0"/>
              <a:t>. </a:t>
            </a:r>
            <a:r>
              <a:rPr lang="en-IN" dirty="0" err="1"/>
              <a:t>Ut</a:t>
            </a:r>
            <a:r>
              <a:rPr lang="en-IN" dirty="0"/>
              <a:t> </a:t>
            </a:r>
            <a:r>
              <a:rPr lang="en-IN" dirty="0" err="1"/>
              <a:t>enim</a:t>
            </a:r>
            <a:r>
              <a:rPr lang="en-IN" dirty="0"/>
              <a:t> ad minim </a:t>
            </a:r>
            <a:r>
              <a:rPr lang="en-IN" dirty="0" err="1"/>
              <a:t>veniam</a:t>
            </a:r>
            <a:r>
              <a:rPr lang="en-IN" dirty="0"/>
              <a:t>, </a:t>
            </a:r>
            <a:r>
              <a:rPr lang="en-IN" dirty="0" err="1"/>
              <a:t>quis</a:t>
            </a:r>
            <a:r>
              <a:rPr lang="en-IN" dirty="0"/>
              <a:t> </a:t>
            </a:r>
            <a:r>
              <a:rPr lang="en-IN" dirty="0" err="1"/>
              <a:t>nostrud</a:t>
            </a:r>
            <a:r>
              <a:rPr lang="en-IN" dirty="0"/>
              <a:t> exercitation </a:t>
            </a:r>
            <a:r>
              <a:rPr lang="en-IN" dirty="0" err="1"/>
              <a:t>ullamco</a:t>
            </a:r>
            <a:r>
              <a:rPr lang="en-IN" dirty="0"/>
              <a:t> </a:t>
            </a:r>
            <a:r>
              <a:rPr lang="en-IN" dirty="0" err="1"/>
              <a:t>laboris</a:t>
            </a:r>
            <a:r>
              <a:rPr lang="en-IN" dirty="0"/>
              <a:t> nisi </a:t>
            </a:r>
            <a:r>
              <a:rPr lang="en-IN" dirty="0" err="1"/>
              <a:t>ut</a:t>
            </a:r>
            <a:r>
              <a:rPr lang="en-IN" dirty="0"/>
              <a:t> </a:t>
            </a:r>
            <a:r>
              <a:rPr lang="en-IN" dirty="0" err="1"/>
              <a:t>aliquip</a:t>
            </a:r>
            <a:r>
              <a:rPr lang="en-IN" dirty="0"/>
              <a:t> ex </a:t>
            </a:r>
            <a:r>
              <a:rPr lang="en-IN" dirty="0" err="1"/>
              <a:t>ea</a:t>
            </a:r>
            <a:r>
              <a:rPr lang="en-IN" dirty="0"/>
              <a:t> </a:t>
            </a:r>
            <a:r>
              <a:rPr lang="en-IN" dirty="0" err="1"/>
              <a:t>commodo</a:t>
            </a:r>
            <a:r>
              <a:rPr lang="en-IN" dirty="0"/>
              <a:t> </a:t>
            </a:r>
            <a:r>
              <a:rPr lang="en-IN" dirty="0" err="1"/>
              <a:t>consequat</a:t>
            </a:r>
            <a:r>
              <a:rPr lang="en-IN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FAB3E-68F9-4FAE-8558-43D5B43DAED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32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89 215 212</a:t>
            </a:r>
          </a:p>
          <a:p>
            <a:r>
              <a:rPr lang="en-IN" dirty="0"/>
              <a:t>Lorem ipsum </a:t>
            </a:r>
            <a:r>
              <a:rPr lang="en-IN" dirty="0" err="1"/>
              <a:t>dolor</a:t>
            </a:r>
            <a:r>
              <a:rPr lang="en-IN" dirty="0"/>
              <a:t> sit </a:t>
            </a:r>
            <a:r>
              <a:rPr lang="en-IN" dirty="0" err="1"/>
              <a:t>amet</a:t>
            </a:r>
            <a:r>
              <a:rPr lang="en-IN" dirty="0"/>
              <a:t>, </a:t>
            </a:r>
            <a:r>
              <a:rPr lang="en-IN" dirty="0" err="1"/>
              <a:t>consectetur</a:t>
            </a:r>
            <a:r>
              <a:rPr lang="en-IN" dirty="0"/>
              <a:t> </a:t>
            </a:r>
            <a:r>
              <a:rPr lang="en-IN" dirty="0" err="1"/>
              <a:t>adipiscing</a:t>
            </a:r>
            <a:r>
              <a:rPr lang="en-IN" dirty="0"/>
              <a:t> </a:t>
            </a:r>
            <a:r>
              <a:rPr lang="en-IN" dirty="0" err="1"/>
              <a:t>elit</a:t>
            </a:r>
            <a:r>
              <a:rPr lang="en-IN" dirty="0"/>
              <a:t>, </a:t>
            </a:r>
            <a:r>
              <a:rPr lang="en-IN" dirty="0" err="1"/>
              <a:t>sed</a:t>
            </a:r>
            <a:r>
              <a:rPr lang="en-IN" dirty="0"/>
              <a:t> do </a:t>
            </a:r>
            <a:r>
              <a:rPr lang="en-IN" dirty="0" err="1"/>
              <a:t>eiusmod</a:t>
            </a:r>
            <a:r>
              <a:rPr lang="en-IN" dirty="0"/>
              <a:t> </a:t>
            </a:r>
            <a:r>
              <a:rPr lang="en-IN" dirty="0" err="1"/>
              <a:t>tempor</a:t>
            </a:r>
            <a:r>
              <a:rPr lang="en-IN" dirty="0"/>
              <a:t> </a:t>
            </a:r>
            <a:r>
              <a:rPr lang="en-IN" dirty="0" err="1"/>
              <a:t>incididunt</a:t>
            </a:r>
            <a:r>
              <a:rPr lang="en-IN" dirty="0"/>
              <a:t> </a:t>
            </a:r>
            <a:r>
              <a:rPr lang="en-IN" dirty="0" err="1"/>
              <a:t>ut</a:t>
            </a:r>
            <a:r>
              <a:rPr lang="en-IN" dirty="0"/>
              <a:t> </a:t>
            </a:r>
            <a:r>
              <a:rPr lang="en-IN" dirty="0" err="1"/>
              <a:t>labore</a:t>
            </a:r>
            <a:r>
              <a:rPr lang="en-IN" dirty="0"/>
              <a:t> et </a:t>
            </a:r>
            <a:r>
              <a:rPr lang="en-IN" dirty="0" err="1"/>
              <a:t>dolore</a:t>
            </a:r>
            <a:r>
              <a:rPr lang="en-IN" dirty="0"/>
              <a:t> magna </a:t>
            </a:r>
            <a:r>
              <a:rPr lang="en-IN" dirty="0" err="1"/>
              <a:t>aliqua</a:t>
            </a:r>
            <a:r>
              <a:rPr lang="en-IN" dirty="0"/>
              <a:t>. </a:t>
            </a:r>
            <a:r>
              <a:rPr lang="en-IN" dirty="0" err="1"/>
              <a:t>Ut</a:t>
            </a:r>
            <a:r>
              <a:rPr lang="en-IN" dirty="0"/>
              <a:t> </a:t>
            </a:r>
            <a:r>
              <a:rPr lang="en-IN" dirty="0" err="1"/>
              <a:t>enim</a:t>
            </a:r>
            <a:r>
              <a:rPr lang="en-IN" dirty="0"/>
              <a:t> ad minim </a:t>
            </a:r>
            <a:r>
              <a:rPr lang="en-IN" dirty="0" err="1"/>
              <a:t>veniam</a:t>
            </a:r>
            <a:r>
              <a:rPr lang="en-IN" dirty="0"/>
              <a:t>, </a:t>
            </a:r>
            <a:r>
              <a:rPr lang="en-IN" dirty="0" err="1"/>
              <a:t>quis</a:t>
            </a:r>
            <a:r>
              <a:rPr lang="en-IN" dirty="0"/>
              <a:t> </a:t>
            </a:r>
            <a:r>
              <a:rPr lang="en-IN" dirty="0" err="1"/>
              <a:t>nostrud</a:t>
            </a:r>
            <a:r>
              <a:rPr lang="en-IN" dirty="0"/>
              <a:t> exercitation </a:t>
            </a:r>
            <a:r>
              <a:rPr lang="en-IN" dirty="0" err="1"/>
              <a:t>ullamco</a:t>
            </a:r>
            <a:r>
              <a:rPr lang="en-IN" dirty="0"/>
              <a:t> </a:t>
            </a:r>
            <a:r>
              <a:rPr lang="en-IN" dirty="0" err="1"/>
              <a:t>laboris</a:t>
            </a:r>
            <a:r>
              <a:rPr lang="en-IN" dirty="0"/>
              <a:t> nisi </a:t>
            </a:r>
            <a:r>
              <a:rPr lang="en-IN" dirty="0" err="1"/>
              <a:t>ut</a:t>
            </a:r>
            <a:r>
              <a:rPr lang="en-IN" dirty="0"/>
              <a:t> </a:t>
            </a:r>
            <a:r>
              <a:rPr lang="en-IN" dirty="0" err="1"/>
              <a:t>aliquip</a:t>
            </a:r>
            <a:r>
              <a:rPr lang="en-IN" dirty="0"/>
              <a:t> ex </a:t>
            </a:r>
            <a:r>
              <a:rPr lang="en-IN" dirty="0" err="1"/>
              <a:t>ea</a:t>
            </a:r>
            <a:r>
              <a:rPr lang="en-IN" dirty="0"/>
              <a:t> </a:t>
            </a:r>
            <a:r>
              <a:rPr lang="en-IN" dirty="0" err="1"/>
              <a:t>commodo</a:t>
            </a:r>
            <a:r>
              <a:rPr lang="en-IN" dirty="0"/>
              <a:t> </a:t>
            </a:r>
            <a:r>
              <a:rPr lang="en-IN" dirty="0" err="1"/>
              <a:t>consequat</a:t>
            </a:r>
            <a:r>
              <a:rPr lang="en-IN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FAB3E-68F9-4FAE-8558-43D5B43DAED7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6304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89 215 212</a:t>
            </a:r>
          </a:p>
          <a:p>
            <a:r>
              <a:rPr lang="en-IN" dirty="0"/>
              <a:t>Lorem ipsum </a:t>
            </a:r>
            <a:r>
              <a:rPr lang="en-IN" dirty="0" err="1"/>
              <a:t>dolor</a:t>
            </a:r>
            <a:r>
              <a:rPr lang="en-IN" dirty="0"/>
              <a:t> sit </a:t>
            </a:r>
            <a:r>
              <a:rPr lang="en-IN" dirty="0" err="1"/>
              <a:t>amet</a:t>
            </a:r>
            <a:r>
              <a:rPr lang="en-IN" dirty="0"/>
              <a:t>, </a:t>
            </a:r>
            <a:r>
              <a:rPr lang="en-IN" dirty="0" err="1"/>
              <a:t>consectetur</a:t>
            </a:r>
            <a:r>
              <a:rPr lang="en-IN" dirty="0"/>
              <a:t> </a:t>
            </a:r>
            <a:r>
              <a:rPr lang="en-IN" dirty="0" err="1"/>
              <a:t>adipiscing</a:t>
            </a:r>
            <a:r>
              <a:rPr lang="en-IN" dirty="0"/>
              <a:t> </a:t>
            </a:r>
            <a:r>
              <a:rPr lang="en-IN" dirty="0" err="1"/>
              <a:t>elit</a:t>
            </a:r>
            <a:r>
              <a:rPr lang="en-IN" dirty="0"/>
              <a:t>, </a:t>
            </a:r>
            <a:r>
              <a:rPr lang="en-IN" dirty="0" err="1"/>
              <a:t>sed</a:t>
            </a:r>
            <a:r>
              <a:rPr lang="en-IN" dirty="0"/>
              <a:t> do </a:t>
            </a:r>
            <a:r>
              <a:rPr lang="en-IN" dirty="0" err="1"/>
              <a:t>eiusmod</a:t>
            </a:r>
            <a:r>
              <a:rPr lang="en-IN" dirty="0"/>
              <a:t> </a:t>
            </a:r>
            <a:r>
              <a:rPr lang="en-IN" dirty="0" err="1"/>
              <a:t>tempor</a:t>
            </a:r>
            <a:r>
              <a:rPr lang="en-IN" dirty="0"/>
              <a:t> </a:t>
            </a:r>
            <a:r>
              <a:rPr lang="en-IN" dirty="0" err="1"/>
              <a:t>incididunt</a:t>
            </a:r>
            <a:r>
              <a:rPr lang="en-IN" dirty="0"/>
              <a:t> </a:t>
            </a:r>
            <a:r>
              <a:rPr lang="en-IN" dirty="0" err="1"/>
              <a:t>ut</a:t>
            </a:r>
            <a:r>
              <a:rPr lang="en-IN" dirty="0"/>
              <a:t> </a:t>
            </a:r>
            <a:r>
              <a:rPr lang="en-IN" dirty="0" err="1"/>
              <a:t>labore</a:t>
            </a:r>
            <a:r>
              <a:rPr lang="en-IN" dirty="0"/>
              <a:t> et </a:t>
            </a:r>
            <a:r>
              <a:rPr lang="en-IN" dirty="0" err="1"/>
              <a:t>dolore</a:t>
            </a:r>
            <a:r>
              <a:rPr lang="en-IN" dirty="0"/>
              <a:t> magna </a:t>
            </a:r>
            <a:r>
              <a:rPr lang="en-IN" dirty="0" err="1"/>
              <a:t>aliqua</a:t>
            </a:r>
            <a:r>
              <a:rPr lang="en-IN" dirty="0"/>
              <a:t>. </a:t>
            </a:r>
            <a:r>
              <a:rPr lang="en-IN" dirty="0" err="1"/>
              <a:t>Ut</a:t>
            </a:r>
            <a:r>
              <a:rPr lang="en-IN" dirty="0"/>
              <a:t> </a:t>
            </a:r>
            <a:r>
              <a:rPr lang="en-IN" dirty="0" err="1"/>
              <a:t>enim</a:t>
            </a:r>
            <a:r>
              <a:rPr lang="en-IN" dirty="0"/>
              <a:t> ad minim </a:t>
            </a:r>
            <a:r>
              <a:rPr lang="en-IN" dirty="0" err="1"/>
              <a:t>veniam</a:t>
            </a:r>
            <a:r>
              <a:rPr lang="en-IN" dirty="0"/>
              <a:t>, </a:t>
            </a:r>
            <a:r>
              <a:rPr lang="en-IN" dirty="0" err="1"/>
              <a:t>quis</a:t>
            </a:r>
            <a:r>
              <a:rPr lang="en-IN" dirty="0"/>
              <a:t> </a:t>
            </a:r>
            <a:r>
              <a:rPr lang="en-IN" dirty="0" err="1"/>
              <a:t>nostrud</a:t>
            </a:r>
            <a:r>
              <a:rPr lang="en-IN" dirty="0"/>
              <a:t> exercitation </a:t>
            </a:r>
            <a:r>
              <a:rPr lang="en-IN" dirty="0" err="1"/>
              <a:t>ullamco</a:t>
            </a:r>
            <a:r>
              <a:rPr lang="en-IN" dirty="0"/>
              <a:t> </a:t>
            </a:r>
            <a:r>
              <a:rPr lang="en-IN" dirty="0" err="1"/>
              <a:t>laboris</a:t>
            </a:r>
            <a:r>
              <a:rPr lang="en-IN" dirty="0"/>
              <a:t> nisi </a:t>
            </a:r>
            <a:r>
              <a:rPr lang="en-IN" dirty="0" err="1"/>
              <a:t>ut</a:t>
            </a:r>
            <a:r>
              <a:rPr lang="en-IN" dirty="0"/>
              <a:t> </a:t>
            </a:r>
            <a:r>
              <a:rPr lang="en-IN" dirty="0" err="1"/>
              <a:t>aliquip</a:t>
            </a:r>
            <a:r>
              <a:rPr lang="en-IN" dirty="0"/>
              <a:t> ex </a:t>
            </a:r>
            <a:r>
              <a:rPr lang="en-IN" dirty="0" err="1"/>
              <a:t>ea</a:t>
            </a:r>
            <a:r>
              <a:rPr lang="en-IN" dirty="0"/>
              <a:t> </a:t>
            </a:r>
            <a:r>
              <a:rPr lang="en-IN" dirty="0" err="1"/>
              <a:t>commodo</a:t>
            </a:r>
            <a:r>
              <a:rPr lang="en-IN" dirty="0"/>
              <a:t> </a:t>
            </a:r>
            <a:r>
              <a:rPr lang="en-IN" dirty="0" err="1"/>
              <a:t>consequat</a:t>
            </a:r>
            <a:r>
              <a:rPr lang="en-IN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FAB3E-68F9-4FAE-8558-43D5B43DAED7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184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6872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9228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3379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98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0843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10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259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189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782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6954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3301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989EA-CAAA-4E6B-B16A-D8C4714751E7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EEA5F-02F6-456F-9623-29F440AD57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8298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F98EAF94-9CC7-4A5F-BF41-79EB22B3C77B}"/>
              </a:ext>
            </a:extLst>
          </p:cNvPr>
          <p:cNvGrpSpPr/>
          <p:nvPr/>
        </p:nvGrpSpPr>
        <p:grpSpPr>
          <a:xfrm rot="19264132">
            <a:off x="3139933" y="25573"/>
            <a:ext cx="6818270" cy="7781396"/>
            <a:chOff x="2807874" y="-1411707"/>
            <a:chExt cx="9939920" cy="9960631"/>
          </a:xfrm>
          <a:blipFill dpi="0" rotWithShape="0">
            <a:blip r:embed="rId3"/>
            <a:srcRect/>
            <a:stretch>
              <a:fillRect l="-11000" t="4000" r="-8000" b="1000"/>
            </a:stretch>
          </a:blipFill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E34B61E-CADF-4396-90D1-A551839A2C9C}"/>
                </a:ext>
              </a:extLst>
            </p:cNvPr>
            <p:cNvSpPr/>
            <p:nvPr/>
          </p:nvSpPr>
          <p:spPr>
            <a:xfrm>
              <a:off x="2807874" y="-1411707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BCF6AD9-D4A8-43BF-AE08-AE810D40F0F1}"/>
                </a:ext>
              </a:extLst>
            </p:cNvPr>
            <p:cNvSpPr/>
            <p:nvPr/>
          </p:nvSpPr>
          <p:spPr>
            <a:xfrm>
              <a:off x="2807874" y="256419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EF70591-3D41-4F14-9783-E74A487851AD}"/>
                </a:ext>
              </a:extLst>
            </p:cNvPr>
            <p:cNvSpPr/>
            <p:nvPr/>
          </p:nvSpPr>
          <p:spPr>
            <a:xfrm>
              <a:off x="11113505" y="5227627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18A6C14-1D98-4EBD-8859-79354006A2CB}"/>
                </a:ext>
              </a:extLst>
            </p:cNvPr>
            <p:cNvSpPr/>
            <p:nvPr/>
          </p:nvSpPr>
          <p:spPr>
            <a:xfrm>
              <a:off x="9468723" y="3581828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376911E-E406-4490-B259-9F12F5FA7EB6}"/>
                </a:ext>
              </a:extLst>
            </p:cNvPr>
            <p:cNvSpPr/>
            <p:nvPr/>
          </p:nvSpPr>
          <p:spPr>
            <a:xfrm>
              <a:off x="4476000" y="-1411707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679347B-1CC4-467A-8C04-707747E0C496}"/>
                </a:ext>
              </a:extLst>
            </p:cNvPr>
            <p:cNvSpPr/>
            <p:nvPr/>
          </p:nvSpPr>
          <p:spPr>
            <a:xfrm>
              <a:off x="4476000" y="256419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615F9B2-4D93-42A4-BDF6-D2D374FCC28C}"/>
                </a:ext>
              </a:extLst>
            </p:cNvPr>
            <p:cNvSpPr/>
            <p:nvPr/>
          </p:nvSpPr>
          <p:spPr>
            <a:xfrm>
              <a:off x="11127794" y="3564985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99BA877-3A3D-43EB-A93E-618D055145A6}"/>
                </a:ext>
              </a:extLst>
            </p:cNvPr>
            <p:cNvSpPr/>
            <p:nvPr/>
          </p:nvSpPr>
          <p:spPr>
            <a:xfrm>
              <a:off x="11102258" y="6885921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3613B3A-0EDB-45A0-A4DC-F89596A350C9}"/>
                </a:ext>
              </a:extLst>
            </p:cNvPr>
            <p:cNvSpPr/>
            <p:nvPr/>
          </p:nvSpPr>
          <p:spPr>
            <a:xfrm>
              <a:off x="9466651" y="5235701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16A1C2C-023F-4DF8-BFDB-7152F36008F4}"/>
                </a:ext>
              </a:extLst>
            </p:cNvPr>
            <p:cNvSpPr/>
            <p:nvPr/>
          </p:nvSpPr>
          <p:spPr>
            <a:xfrm>
              <a:off x="9449710" y="6900407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C29CF63-9931-4AFA-B5CF-0BAFAB3C395C}"/>
                </a:ext>
              </a:extLst>
            </p:cNvPr>
            <p:cNvSpPr/>
            <p:nvPr/>
          </p:nvSpPr>
          <p:spPr>
            <a:xfrm>
              <a:off x="6144128" y="-1411707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69FA1CE-E53F-4D89-8C5F-AA17A2B6D071}"/>
                </a:ext>
              </a:extLst>
            </p:cNvPr>
            <p:cNvSpPr/>
            <p:nvPr/>
          </p:nvSpPr>
          <p:spPr>
            <a:xfrm>
              <a:off x="6144128" y="256419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960743D-504F-446B-A041-76AE49B91C97}"/>
                </a:ext>
              </a:extLst>
            </p:cNvPr>
            <p:cNvSpPr/>
            <p:nvPr/>
          </p:nvSpPr>
          <p:spPr>
            <a:xfrm>
              <a:off x="6144128" y="1924545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93D70EE-9285-456C-892F-49F8E07AD07A}"/>
                </a:ext>
              </a:extLst>
            </p:cNvPr>
            <p:cNvSpPr/>
            <p:nvPr/>
          </p:nvSpPr>
          <p:spPr>
            <a:xfrm>
              <a:off x="6144128" y="3592671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36944E7-BBFE-4C45-976B-8646EE95B9C1}"/>
                </a:ext>
              </a:extLst>
            </p:cNvPr>
            <p:cNvSpPr/>
            <p:nvPr/>
          </p:nvSpPr>
          <p:spPr>
            <a:xfrm>
              <a:off x="6144128" y="5260797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A08915-B5F1-4491-81B8-ED2421170E0F}"/>
                </a:ext>
              </a:extLst>
            </p:cNvPr>
            <p:cNvSpPr/>
            <p:nvPr/>
          </p:nvSpPr>
          <p:spPr>
            <a:xfrm>
              <a:off x="6144128" y="6928923"/>
              <a:ext cx="1620000" cy="16200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C4751A4-6E89-4938-B959-64893B160155}"/>
                </a:ext>
              </a:extLst>
            </p:cNvPr>
            <p:cNvSpPr/>
            <p:nvPr/>
          </p:nvSpPr>
          <p:spPr>
            <a:xfrm>
              <a:off x="7812256" y="-1411707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1434E27-3C82-4805-BC3A-AE42AF608FC5}"/>
                </a:ext>
              </a:extLst>
            </p:cNvPr>
            <p:cNvSpPr/>
            <p:nvPr/>
          </p:nvSpPr>
          <p:spPr>
            <a:xfrm>
              <a:off x="7812256" y="256419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D5A1DBC-F5FD-407D-9274-76F7FDA8E019}"/>
                </a:ext>
              </a:extLst>
            </p:cNvPr>
            <p:cNvSpPr/>
            <p:nvPr/>
          </p:nvSpPr>
          <p:spPr>
            <a:xfrm>
              <a:off x="7812256" y="1924545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43E63AB-5DE4-4448-A2BD-CCF7923B18F0}"/>
                </a:ext>
              </a:extLst>
            </p:cNvPr>
            <p:cNvSpPr/>
            <p:nvPr/>
          </p:nvSpPr>
          <p:spPr>
            <a:xfrm>
              <a:off x="7812256" y="3592671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0F040A5-5F3B-4519-AABF-C6654E8FA259}"/>
                </a:ext>
              </a:extLst>
            </p:cNvPr>
            <p:cNvSpPr/>
            <p:nvPr/>
          </p:nvSpPr>
          <p:spPr>
            <a:xfrm>
              <a:off x="7812256" y="5260797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56385084-6331-44B4-A057-E5C49AB3CA33}"/>
                </a:ext>
              </a:extLst>
            </p:cNvPr>
            <p:cNvSpPr/>
            <p:nvPr/>
          </p:nvSpPr>
          <p:spPr>
            <a:xfrm>
              <a:off x="7812256" y="6928923"/>
              <a:ext cx="1620000" cy="162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-903861" y="4970928"/>
            <a:ext cx="7143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000" spc="300" dirty="0">
                <a:solidFill>
                  <a:schemeClr val="bg2">
                    <a:lumMod val="25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幸福田園體驗之旅</a:t>
            </a:r>
            <a:endParaRPr lang="en-IN" sz="4000" spc="300" dirty="0">
              <a:solidFill>
                <a:schemeClr val="bg2">
                  <a:lumMod val="25000"/>
                </a:schemeClr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618111" y="5519905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pc="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School, Family, Community</a:t>
            </a:r>
            <a:endParaRPr lang="en-IN" spc="6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75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F6C938A-8D9B-45D4-973E-5991642E6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66" y="1022464"/>
            <a:ext cx="12157364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36E0023-FA72-4D54-9495-AFFAEF52BB7A}"/>
              </a:ext>
            </a:extLst>
          </p:cNvPr>
          <p:cNvSpPr/>
          <p:nvPr/>
        </p:nvSpPr>
        <p:spPr>
          <a:xfrm>
            <a:off x="0" y="-10"/>
            <a:ext cx="7489371" cy="6858000"/>
          </a:xfrm>
          <a:custGeom>
            <a:avLst/>
            <a:gdLst>
              <a:gd name="connsiteX0" fmla="*/ 0 w 9801726"/>
              <a:gd name="connsiteY0" fmla="*/ 0 h 6858000"/>
              <a:gd name="connsiteX1" fmla="*/ 1718487 w 9801726"/>
              <a:gd name="connsiteY1" fmla="*/ 0 h 6858000"/>
              <a:gd name="connsiteX2" fmla="*/ 9801726 w 9801726"/>
              <a:gd name="connsiteY2" fmla="*/ 3981460 h 6858000"/>
              <a:gd name="connsiteX3" fmla="*/ 3961717 w 9801726"/>
              <a:gd name="connsiteY3" fmla="*/ 6858000 h 6858000"/>
              <a:gd name="connsiteX4" fmla="*/ 0 w 98017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01726" h="6858000">
                <a:moveTo>
                  <a:pt x="0" y="0"/>
                </a:moveTo>
                <a:lnTo>
                  <a:pt x="1718487" y="0"/>
                </a:lnTo>
                <a:lnTo>
                  <a:pt x="9801726" y="3981460"/>
                </a:lnTo>
                <a:lnTo>
                  <a:pt x="396171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92D050"/>
              </a:gs>
              <a:gs pos="100000">
                <a:srgbClr val="FFC00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E243EBC-C7B8-427A-8069-D48E46B5EC82}"/>
              </a:ext>
            </a:extLst>
          </p:cNvPr>
          <p:cNvSpPr/>
          <p:nvPr/>
        </p:nvSpPr>
        <p:spPr>
          <a:xfrm>
            <a:off x="-1" y="0"/>
            <a:ext cx="9797143" cy="6858000"/>
          </a:xfrm>
          <a:custGeom>
            <a:avLst/>
            <a:gdLst>
              <a:gd name="connsiteX0" fmla="*/ 7748337 w 12191980"/>
              <a:gd name="connsiteY0" fmla="*/ 0 h 6858000"/>
              <a:gd name="connsiteX1" fmla="*/ 12191980 w 12191980"/>
              <a:gd name="connsiteY1" fmla="*/ 0 h 6858000"/>
              <a:gd name="connsiteX2" fmla="*/ 12191980 w 12191980"/>
              <a:gd name="connsiteY2" fmla="*/ 2203004 h 6858000"/>
              <a:gd name="connsiteX3" fmla="*/ 0 w 12191980"/>
              <a:gd name="connsiteY3" fmla="*/ 0 h 6858000"/>
              <a:gd name="connsiteX4" fmla="*/ 713666 w 12191980"/>
              <a:gd name="connsiteY4" fmla="*/ 0 h 6858000"/>
              <a:gd name="connsiteX5" fmla="*/ 8752182 w 12191980"/>
              <a:gd name="connsiteY5" fmla="*/ 3985217 h 6858000"/>
              <a:gd name="connsiteX6" fmla="*/ 2957538 w 12191980"/>
              <a:gd name="connsiteY6" fmla="*/ 6858000 h 6858000"/>
              <a:gd name="connsiteX7" fmla="*/ 0 w 1219198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80" h="6858000">
                <a:moveTo>
                  <a:pt x="7748337" y="0"/>
                </a:moveTo>
                <a:lnTo>
                  <a:pt x="12191980" y="0"/>
                </a:lnTo>
                <a:lnTo>
                  <a:pt x="12191980" y="2203004"/>
                </a:lnTo>
                <a:close/>
                <a:moveTo>
                  <a:pt x="0" y="0"/>
                </a:moveTo>
                <a:lnTo>
                  <a:pt x="713666" y="0"/>
                </a:lnTo>
                <a:lnTo>
                  <a:pt x="8752182" y="3985217"/>
                </a:lnTo>
                <a:lnTo>
                  <a:pt x="295753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Open Sans Extrabold" panose="020B0906030804020204"/>
              </a:rPr>
              <a:t>…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-1148988" y="3204471"/>
            <a:ext cx="7143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000" spc="300" dirty="0">
                <a:solidFill>
                  <a:schemeClr val="bg2">
                    <a:lumMod val="25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閱讀新湖 沉浸幸福</a:t>
            </a:r>
            <a:endParaRPr lang="en-IN" sz="4000" spc="300" dirty="0">
              <a:solidFill>
                <a:schemeClr val="bg2">
                  <a:lumMod val="25000"/>
                </a:schemeClr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320798" y="4334997"/>
            <a:ext cx="44123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400" spc="3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邀請您，來到新湖的校園中駐足片刻，找一個最有感覺的角落，體會油然而生的幸福</a:t>
            </a:r>
            <a:r>
              <a:rPr lang="en-US" altLang="zh-TW" sz="1400" spc="3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…</a:t>
            </a:r>
            <a:endParaRPr lang="en-IN" sz="1400" spc="3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CBA9F9-9A00-4F9C-9F8F-357878317871}"/>
              </a:ext>
            </a:extLst>
          </p:cNvPr>
          <p:cNvSpPr txBox="1"/>
          <p:nvPr/>
        </p:nvSpPr>
        <p:spPr>
          <a:xfrm>
            <a:off x="1335312" y="384878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Great Place To Be</a:t>
            </a:r>
            <a:endParaRPr lang="en-IN" spc="6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964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965D40-75BF-43BF-BE1B-26D6808EEB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1169591"/>
            <a:ext cx="10288504" cy="5787284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flipH="1" flipV="1">
            <a:off x="4444999" y="1169590"/>
            <a:ext cx="6450675" cy="5787284"/>
          </a:xfrm>
          <a:prstGeom prst="rtTriangle">
            <a:avLst/>
          </a:prstGeom>
          <a:solidFill>
            <a:srgbClr val="59D7D4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/>
          <p:cNvSpPr txBox="1"/>
          <p:nvPr/>
        </p:nvSpPr>
        <p:spPr>
          <a:xfrm>
            <a:off x="3626017" y="1354897"/>
            <a:ext cx="714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800" spc="3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資優教育在新湖</a:t>
            </a:r>
            <a:endParaRPr lang="en-IN" sz="4800" spc="3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37674" y="224845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pc="6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Together We Make The Difference</a:t>
            </a:r>
            <a:endParaRPr lang="en-IN" spc="600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1087853" y="419580"/>
            <a:ext cx="742950" cy="410561"/>
            <a:chOff x="10020300" y="543818"/>
            <a:chExt cx="1044743" cy="577334"/>
          </a:xfrm>
        </p:grpSpPr>
        <p:sp>
          <p:nvSpPr>
            <p:cNvPr id="22" name="Parallelogram 21"/>
            <p:cNvSpPr/>
            <p:nvPr/>
          </p:nvSpPr>
          <p:spPr>
            <a:xfrm>
              <a:off x="10020300" y="666750"/>
              <a:ext cx="895350" cy="454402"/>
            </a:xfrm>
            <a:prstGeom prst="parallelogram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Parallelogram 22"/>
            <p:cNvSpPr/>
            <p:nvPr/>
          </p:nvSpPr>
          <p:spPr>
            <a:xfrm>
              <a:off x="10169693" y="543818"/>
              <a:ext cx="895350" cy="454402"/>
            </a:xfrm>
            <a:prstGeom prst="parallelogram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4" name="Rectangle 23"/>
          <p:cNvSpPr/>
          <p:nvPr/>
        </p:nvSpPr>
        <p:spPr>
          <a:xfrm>
            <a:off x="6280436" y="2854913"/>
            <a:ext cx="43742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TW" altLang="en-US" spc="600" dirty="0">
                <a:solidFill>
                  <a:schemeClr val="bg1"/>
                </a:solidFill>
                <a:latin typeface="Open Sans Light" panose="020B0306030504020204"/>
                <a:ea typeface="Open Sans Semibold" panose="020B0706030804020204" pitchFamily="34" charset="0"/>
                <a:cs typeface="Open Sans Semibold" panose="020B0706030804020204" pitchFamily="34" charset="0"/>
              </a:rPr>
              <a:t>秉持一貫的性念</a:t>
            </a:r>
            <a:endParaRPr lang="en-US" altLang="zh-TW" spc="600" dirty="0">
              <a:solidFill>
                <a:schemeClr val="bg1"/>
              </a:solidFill>
              <a:latin typeface="Open Sans Light" panose="020B0306030504020204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algn="r"/>
            <a:r>
              <a:rPr lang="zh-TW" altLang="en-US" spc="600" dirty="0">
                <a:solidFill>
                  <a:schemeClr val="bg1"/>
                </a:solidFill>
                <a:latin typeface="Open Sans Light" panose="020B0306030504020204"/>
                <a:ea typeface="Open Sans Semibold" panose="020B0706030804020204" pitchFamily="34" charset="0"/>
                <a:cs typeface="Open Sans Semibold" panose="020B0706030804020204" pitchFamily="34" charset="0"/>
              </a:rPr>
              <a:t>致力營造安全的學習環境</a:t>
            </a:r>
            <a:endParaRPr lang="en-US" altLang="zh-TW" spc="600" dirty="0">
              <a:solidFill>
                <a:schemeClr val="bg1"/>
              </a:solidFill>
              <a:latin typeface="Open Sans Light" panose="020B0306030504020204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algn="r"/>
            <a:r>
              <a:rPr lang="zh-TW" altLang="en-US" spc="600" dirty="0">
                <a:solidFill>
                  <a:schemeClr val="bg1"/>
                </a:solidFill>
                <a:latin typeface="Open Sans Light" panose="020B0306030504020204"/>
                <a:ea typeface="Open Sans Semibold" panose="020B0706030804020204" pitchFamily="34" charset="0"/>
                <a:cs typeface="Open Sans Semibold" panose="020B0706030804020204" pitchFamily="34" charset="0"/>
              </a:rPr>
              <a:t>提供快樂的學習氛圍</a:t>
            </a:r>
            <a:endParaRPr lang="en-IN" spc="600" dirty="0">
              <a:solidFill>
                <a:schemeClr val="bg1"/>
              </a:solidFill>
              <a:latin typeface="Open Sans Light" panose="020B0306030504020204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6764706" y="2722749"/>
            <a:ext cx="3889961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>
            <a:off x="6793734" y="3855055"/>
            <a:ext cx="3889961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2134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7AA0E0-E869-435D-A455-901D444447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D15B4CD-C8E6-4F59-8378-7B6C4D16F990}"/>
              </a:ext>
            </a:extLst>
          </p:cNvPr>
          <p:cNvSpPr/>
          <p:nvPr/>
        </p:nvSpPr>
        <p:spPr>
          <a:xfrm>
            <a:off x="0" y="-10"/>
            <a:ext cx="9801726" cy="6858000"/>
          </a:xfrm>
          <a:custGeom>
            <a:avLst/>
            <a:gdLst>
              <a:gd name="connsiteX0" fmla="*/ 0 w 9801726"/>
              <a:gd name="connsiteY0" fmla="*/ 0 h 6858000"/>
              <a:gd name="connsiteX1" fmla="*/ 1718487 w 9801726"/>
              <a:gd name="connsiteY1" fmla="*/ 0 h 6858000"/>
              <a:gd name="connsiteX2" fmla="*/ 9801726 w 9801726"/>
              <a:gd name="connsiteY2" fmla="*/ 3981460 h 6858000"/>
              <a:gd name="connsiteX3" fmla="*/ 3961717 w 9801726"/>
              <a:gd name="connsiteY3" fmla="*/ 6858000 h 6858000"/>
              <a:gd name="connsiteX4" fmla="*/ 0 w 98017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01726" h="6858000">
                <a:moveTo>
                  <a:pt x="0" y="0"/>
                </a:moveTo>
                <a:lnTo>
                  <a:pt x="1718487" y="0"/>
                </a:lnTo>
                <a:lnTo>
                  <a:pt x="9801726" y="3981460"/>
                </a:lnTo>
                <a:lnTo>
                  <a:pt x="396171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D9567A6-6A8E-4BE2-A921-C53B87F9A18F}"/>
              </a:ext>
            </a:extLst>
          </p:cNvPr>
          <p:cNvSpPr/>
          <p:nvPr/>
        </p:nvSpPr>
        <p:spPr>
          <a:xfrm>
            <a:off x="0" y="0"/>
            <a:ext cx="12191980" cy="6858000"/>
          </a:xfrm>
          <a:custGeom>
            <a:avLst/>
            <a:gdLst>
              <a:gd name="connsiteX0" fmla="*/ 7748337 w 12191980"/>
              <a:gd name="connsiteY0" fmla="*/ 0 h 6858000"/>
              <a:gd name="connsiteX1" fmla="*/ 12191980 w 12191980"/>
              <a:gd name="connsiteY1" fmla="*/ 0 h 6858000"/>
              <a:gd name="connsiteX2" fmla="*/ 12191980 w 12191980"/>
              <a:gd name="connsiteY2" fmla="*/ 2203004 h 6858000"/>
              <a:gd name="connsiteX3" fmla="*/ 0 w 12191980"/>
              <a:gd name="connsiteY3" fmla="*/ 0 h 6858000"/>
              <a:gd name="connsiteX4" fmla="*/ 713666 w 12191980"/>
              <a:gd name="connsiteY4" fmla="*/ 0 h 6858000"/>
              <a:gd name="connsiteX5" fmla="*/ 8752182 w 12191980"/>
              <a:gd name="connsiteY5" fmla="*/ 3985217 h 6858000"/>
              <a:gd name="connsiteX6" fmla="*/ 2957538 w 12191980"/>
              <a:gd name="connsiteY6" fmla="*/ 6858000 h 6858000"/>
              <a:gd name="connsiteX7" fmla="*/ 0 w 1219198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80" h="6858000">
                <a:moveTo>
                  <a:pt x="7748337" y="0"/>
                </a:moveTo>
                <a:lnTo>
                  <a:pt x="12191980" y="0"/>
                </a:lnTo>
                <a:lnTo>
                  <a:pt x="12191980" y="2203004"/>
                </a:lnTo>
                <a:close/>
                <a:moveTo>
                  <a:pt x="0" y="0"/>
                </a:moveTo>
                <a:lnTo>
                  <a:pt x="713666" y="0"/>
                </a:lnTo>
                <a:lnTo>
                  <a:pt x="8752182" y="3985217"/>
                </a:lnTo>
                <a:lnTo>
                  <a:pt x="295753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Open Sans Extrabold" panose="020B0906030804020204"/>
              </a:rPr>
              <a:t>…</a:t>
            </a:r>
          </a:p>
        </p:txBody>
      </p:sp>
      <p:sp>
        <p:nvSpPr>
          <p:cNvPr id="22" name="Frame 21">
            <a:extLst>
              <a:ext uri="{FF2B5EF4-FFF2-40B4-BE49-F238E27FC236}">
                <a16:creationId xmlns:a16="http://schemas.microsoft.com/office/drawing/2014/main" id="{3BEA189B-2FF7-4C6A-99D8-4C0AAED2B777}"/>
              </a:ext>
            </a:extLst>
          </p:cNvPr>
          <p:cNvSpPr/>
          <p:nvPr/>
        </p:nvSpPr>
        <p:spPr>
          <a:xfrm rot="2700000">
            <a:off x="11227226" y="345960"/>
            <a:ext cx="504000" cy="504000"/>
          </a:xfrm>
          <a:prstGeom prst="frame">
            <a:avLst>
              <a:gd name="adj1" fmla="val 25000"/>
            </a:avLst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797F75-88DC-49B4-B531-FA1156B567E1}"/>
              </a:ext>
            </a:extLst>
          </p:cNvPr>
          <p:cNvCxnSpPr>
            <a:cxnSpLocks/>
          </p:cNvCxnSpPr>
          <p:nvPr/>
        </p:nvCxnSpPr>
        <p:spPr>
          <a:xfrm rot="120000">
            <a:off x="368968" y="737936"/>
            <a:ext cx="4748463" cy="21827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488C848-D555-4E5F-8C9A-4B38071C38BE}"/>
              </a:ext>
            </a:extLst>
          </p:cNvPr>
          <p:cNvCxnSpPr>
            <a:cxnSpLocks/>
          </p:cNvCxnSpPr>
          <p:nvPr/>
        </p:nvCxnSpPr>
        <p:spPr>
          <a:xfrm rot="120000">
            <a:off x="521368" y="890336"/>
            <a:ext cx="4748463" cy="21827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1CDACAC-16D2-4940-A361-8324B33AE208}"/>
              </a:ext>
            </a:extLst>
          </p:cNvPr>
          <p:cNvSpPr txBox="1"/>
          <p:nvPr/>
        </p:nvSpPr>
        <p:spPr>
          <a:xfrm>
            <a:off x="673768" y="2916221"/>
            <a:ext cx="48848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Extrabold" panose="020B0906030804020204"/>
              </a:rPr>
              <a:t>閱讀新湖</a:t>
            </a:r>
            <a:endParaRPr lang="en-IN" sz="4400" dirty="0">
              <a:solidFill>
                <a:schemeClr val="tx1">
                  <a:lumMod val="65000"/>
                  <a:lumOff val="35000"/>
                </a:schemeClr>
              </a:solidFill>
              <a:latin typeface="Open Sans Extrabold" panose="020B090603080402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876493-1998-4177-859A-8444E65AD204}"/>
              </a:ext>
            </a:extLst>
          </p:cNvPr>
          <p:cNvSpPr txBox="1"/>
          <p:nvPr/>
        </p:nvSpPr>
        <p:spPr>
          <a:xfrm>
            <a:off x="721894" y="3912373"/>
            <a:ext cx="48848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Light" panose="020B0306030504020204"/>
              </a:rPr>
              <a:t>沉浸幸福</a:t>
            </a:r>
            <a:endParaRPr lang="en-IN" sz="2400" dirty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30603050402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C519A4-B643-4117-BE7B-4607259C8B13}"/>
              </a:ext>
            </a:extLst>
          </p:cNvPr>
          <p:cNvSpPr txBox="1"/>
          <p:nvPr/>
        </p:nvSpPr>
        <p:spPr>
          <a:xfrm>
            <a:off x="721895" y="4356204"/>
            <a:ext cx="39944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Light" panose="020B0306030504020204"/>
              </a:rPr>
              <a:t>邀請您，來到新湖的校園中駐足片刻，找一個最有感覺的角落，坐下來什麼也不做，讓思緒在空間中穿梭，就像翻開一本書，讓想像在字裡行間追尋般。相信，你會感受到不一樣的新湖國小，體會到油然而生的幸福</a:t>
            </a:r>
            <a:endParaRPr lang="en-IN" sz="1100" dirty="0">
              <a:solidFill>
                <a:schemeClr val="tx1">
                  <a:lumMod val="65000"/>
                  <a:lumOff val="35000"/>
                </a:schemeClr>
              </a:solidFill>
              <a:latin typeface="Open Sans Extrabold" panose="020B090603080402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559021-E144-468C-BE07-8BBCFE0EFFF6}"/>
              </a:ext>
            </a:extLst>
          </p:cNvPr>
          <p:cNvSpPr txBox="1"/>
          <p:nvPr/>
        </p:nvSpPr>
        <p:spPr>
          <a:xfrm>
            <a:off x="-1047760" y="2358645"/>
            <a:ext cx="7143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000" spc="300" dirty="0">
                <a:solidFill>
                  <a:schemeClr val="bg2">
                    <a:lumMod val="25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結緣新湖，耕耘幸福</a:t>
            </a:r>
            <a:endParaRPr lang="en-IN" sz="4000" spc="300" dirty="0">
              <a:solidFill>
                <a:schemeClr val="bg2">
                  <a:lumMod val="25000"/>
                </a:schemeClr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959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5574</TotalTime>
  <Words>279</Words>
  <Application>Microsoft Office PowerPoint</Application>
  <PresentationFormat>Widescreen</PresentationFormat>
  <Paragraphs>25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Open Sans Extrabold</vt:lpstr>
      <vt:lpstr>Open Sans Light</vt:lpstr>
      <vt:lpstr>Open Sans Semibold</vt:lpstr>
      <vt:lpstr>新細明體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Pankaj Sharma</dc:creator>
  <cp:lastModifiedBy>Jui-ting Chien</cp:lastModifiedBy>
  <cp:revision>16</cp:revision>
  <dcterms:created xsi:type="dcterms:W3CDTF">2017-05-02T17:04:08Z</dcterms:created>
  <dcterms:modified xsi:type="dcterms:W3CDTF">2018-09-11T02:02:21Z</dcterms:modified>
</cp:coreProperties>
</file>

<file path=docProps/thumbnail.jpeg>
</file>